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6" r:id="rId2"/>
    <p:sldId id="289" r:id="rId3"/>
    <p:sldId id="327" r:id="rId4"/>
    <p:sldId id="333" r:id="rId5"/>
    <p:sldId id="329" r:id="rId6"/>
    <p:sldId id="331" r:id="rId7"/>
    <p:sldId id="330" r:id="rId8"/>
    <p:sldId id="332" r:id="rId9"/>
    <p:sldId id="318" r:id="rId10"/>
    <p:sldId id="288" r:id="rId11"/>
    <p:sldId id="298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130323&amp;picture=dont-forg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OCTOBER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09-01-2025 THRU 09-30-2025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A blue and white rectangular object with text">
            <a:extLst>
              <a:ext uri="{FF2B5EF4-FFF2-40B4-BE49-F238E27FC236}">
                <a16:creationId xmlns:a16="http://schemas.microsoft.com/office/drawing/2014/main" id="{8B7073CB-6D63-4B67-1FE7-5ECEE475B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98" y="1228416"/>
            <a:ext cx="4477785" cy="49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416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Fall is officially upon us. We hope to see you at National Night Out on October 7</a:t>
            </a:r>
            <a:r>
              <a:rPr lang="en-US" sz="1600" baseline="30000" dirty="0">
                <a:solidFill>
                  <a:srgbClr val="0D0DB3"/>
                </a:solidFill>
              </a:rPr>
              <a:t>th</a:t>
            </a:r>
            <a:r>
              <a:rPr lang="en-US" sz="1600" dirty="0">
                <a:solidFill>
                  <a:srgbClr val="0D0DB3"/>
                </a:solidFill>
              </a:rPr>
              <a:t>.  </a:t>
            </a:r>
            <a:r>
              <a:rPr lang="en-US" sz="1600" kern="100" dirty="0">
                <a:solidFill>
                  <a:srgbClr val="0D0DB3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Look for the pink badges our Officers will be wearing to support </a:t>
            </a:r>
            <a:r>
              <a:rPr lang="en-US" sz="1600" dirty="0">
                <a:solidFill>
                  <a:srgbClr val="0D0DB3"/>
                </a:solidFill>
              </a:rPr>
              <a:t>Breast Cancer Awareness Month.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 </a:t>
            </a: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 and remove all valuables.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Trick-or-treaters will be out and about on Halloween, so please be cautious while driving through neighborhoods. Let’s make this a fun, spooky and safe event for everyone.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D0DB3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always we are here if you need us!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OCTOBER 2025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756DB443-1446-4A8D-947F-E27C38C6D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62628"/>
              </p:ext>
            </p:extLst>
          </p:nvPr>
        </p:nvGraphicFramePr>
        <p:xfrm>
          <a:off x="471602" y="1165311"/>
          <a:ext cx="7270021" cy="21909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6743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319646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4073632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5422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>
                          <a:solidFill>
                            <a:srgbClr val="0D0DB3"/>
                          </a:solidFill>
                        </a:rPr>
                        <a:t> 01, 2025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BREAST</a:t>
                      </a:r>
                      <a:r>
                        <a:rPr lang="en-US" sz="1600" b="1" baseline="0" dirty="0">
                          <a:solidFill>
                            <a:srgbClr val="0D0DB3"/>
                          </a:solidFill>
                        </a:rPr>
                        <a:t> CANCER AWARENESS MONTH BEGINS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>
                          <a:solidFill>
                            <a:srgbClr val="0D0DB3"/>
                          </a:solidFill>
                        </a:rPr>
                        <a:t> 07, 2025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NATIONAL NIGHT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>
                          <a:solidFill>
                            <a:srgbClr val="0D0DB3"/>
                          </a:solidFill>
                        </a:rPr>
                        <a:t> 28, 2025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NATIONAL FIRST RESPONDERS</a:t>
                      </a:r>
                      <a:r>
                        <a:rPr lang="en-US" sz="1600" b="1" baseline="0" dirty="0">
                          <a:solidFill>
                            <a:srgbClr val="0D0DB3"/>
                          </a:solidFill>
                        </a:rPr>
                        <a:t> DAY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OCTOBER 31,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HALLOWEEN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49861"/>
                  </a:ext>
                </a:extLst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01" y="3878125"/>
            <a:ext cx="2323597" cy="2265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62" y="3991431"/>
            <a:ext cx="2913945" cy="2002693"/>
          </a:xfrm>
          <a:prstGeom prst="rect">
            <a:avLst/>
          </a:prstGeom>
          <a:effectLst>
            <a:glow rad="139700">
              <a:srgbClr val="FF66FF">
                <a:alpha val="40000"/>
              </a:srgbClr>
            </a:glow>
          </a:effectLst>
        </p:spPr>
      </p:pic>
      <p:pic>
        <p:nvPicPr>
          <p:cNvPr id="5" name="Picture 4" descr="A pumpkin with a police hat">
            <a:extLst>
              <a:ext uri="{FF2B5EF4-FFF2-40B4-BE49-F238E27FC236}">
                <a16:creationId xmlns:a16="http://schemas.microsoft.com/office/drawing/2014/main" id="{7BEBA72B-5140-4A23-6701-D0BAA30E7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19" y="3775704"/>
            <a:ext cx="356235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17FBF-0532-0627-BE57-7D2BCE9B9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B8E006-425C-FCE6-F28C-C9F0B5B6F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27F0C-5D3C-6920-C31A-2835F1904EC4}"/>
              </a:ext>
            </a:extLst>
          </p:cNvPr>
          <p:cNvSpPr txBox="1">
            <a:spLocks/>
          </p:cNvSpPr>
          <p:nvPr/>
        </p:nvSpPr>
        <p:spPr>
          <a:xfrm>
            <a:off x="213359" y="22715"/>
            <a:ext cx="9343095" cy="74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248D2-6FBB-D943-0169-47866AEC6222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839985-FEB9-CC7D-C6C2-C239CA169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774BB4-B322-428A-0621-EE369DAE130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3" name="Picture 2" descr="A white and blue poster with text and blue and white stripes">
            <a:extLst>
              <a:ext uri="{FF2B5EF4-FFF2-40B4-BE49-F238E27FC236}">
                <a16:creationId xmlns:a16="http://schemas.microsoft.com/office/drawing/2014/main" id="{AD869007-A7A8-273E-5D1D-BF8DBDC3A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8" y="527112"/>
            <a:ext cx="6154382" cy="54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B66B5-D190-451A-B2ED-1E02F81464EB}"/>
              </a:ext>
            </a:extLst>
          </p:cNvPr>
          <p:cNvSpPr txBox="1"/>
          <p:nvPr/>
        </p:nvSpPr>
        <p:spPr>
          <a:xfrm>
            <a:off x="0" y="119206"/>
            <a:ext cx="8830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OCTOBER AWARENESS: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10205382" y="292645"/>
            <a:ext cx="1673380" cy="202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892145" y="3938353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46149" y="1098253"/>
            <a:ext cx="3208862" cy="1216393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834977" y="1139223"/>
            <a:ext cx="2284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Breast Cancer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Awareness Month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22" y="2652548"/>
            <a:ext cx="4950204" cy="3574013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8" y="2645191"/>
            <a:ext cx="3949331" cy="3581371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6699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SPRING VALLEY POLICE DEPARTMENT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A poster of a safety tips">
            <a:extLst>
              <a:ext uri="{FF2B5EF4-FFF2-40B4-BE49-F238E27FC236}">
                <a16:creationId xmlns:a16="http://schemas.microsoft.com/office/drawing/2014/main" id="{52B9211B-6B00-732F-36C0-0A33B472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36" y="891742"/>
            <a:ext cx="6624128" cy="55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SPRING VALLEY POLICE DEPARTMENT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C156A-9CC2-B81D-907A-C3E4FDCF7CC0}"/>
              </a:ext>
            </a:extLst>
          </p:cNvPr>
          <p:cNvSpPr txBox="1"/>
          <p:nvPr/>
        </p:nvSpPr>
        <p:spPr>
          <a:xfrm>
            <a:off x="813088" y="1043731"/>
            <a:ext cx="60942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Hilshire Village Resident,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Annual Memorial Villages Recycling Event is Saturday, October 25, 2025, from 8:00 am - 12:00 pm (Noon).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Hedwig Village City Hall Parking Lot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955 Piney Point Road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Houston, TX 77024.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a great opportunity to properly dispose of certain electronics, and medications, shred paper, and donate gently used clothing, toys, and furniture.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﻿</a:t>
            </a:r>
            <a:r>
              <a:rPr lang="en-US" sz="1600" dirty="0">
                <a:solidFill>
                  <a:srgbClr val="0D0D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NOTE: With regard to disposing of medications, only pill forms are accepted, and the pills must be removed from all packaging.</a:t>
            </a:r>
            <a:endParaRPr lang="en-US" sz="1600" b="1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D0DB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hope you will take advantage of this recycling opportunity</a:t>
            </a:r>
            <a:endParaRPr lang="en-US" dirty="0"/>
          </a:p>
        </p:txBody>
      </p:sp>
      <p:pic>
        <p:nvPicPr>
          <p:cNvPr id="9" name="Picture 8" descr="A yellow post-it note with a red pin">
            <a:extLst>
              <a:ext uri="{FF2B5EF4-FFF2-40B4-BE49-F238E27FC236}">
                <a16:creationId xmlns:a16="http://schemas.microsoft.com/office/drawing/2014/main" id="{9AFF2C5C-1924-D921-1E13-19F7942BA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84006" y="3834485"/>
            <a:ext cx="2055399" cy="19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AEFCF-E2EA-83C2-DD9F-EB63A819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8B25EC-CCAE-8896-C4A3-20E322ED1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9751A7-E973-249F-8A4B-A438618521A3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SPRING VALLEY POLICE DEPARTMENT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82B2896-D29A-BFFD-C369-52F71B51C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04F338-1581-A33D-BC38-BC4C9560A5D3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AE95D-83C3-740E-EFC8-86323ED3CE24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5" name="Picture 4" descr="A stop sign on a pole">
            <a:extLst>
              <a:ext uri="{FF2B5EF4-FFF2-40B4-BE49-F238E27FC236}">
                <a16:creationId xmlns:a16="http://schemas.microsoft.com/office/drawing/2014/main" id="{024C4EA7-02BA-7264-F1C1-E689249D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9" y="831273"/>
            <a:ext cx="7114576" cy="55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0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C8CC-323F-410F-B917-AA5551E0E7BA}"/>
              </a:ext>
            </a:extLst>
          </p:cNvPr>
          <p:cNvSpPr txBox="1"/>
          <p:nvPr/>
        </p:nvSpPr>
        <p:spPr>
          <a:xfrm>
            <a:off x="110838" y="205287"/>
            <a:ext cx="718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Suspicious Activity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Suspicious activity is any observed behavior that could indicate a person may be involved in a crime or about to commit a crime. Leaving packages, bags or other items behind. Exhibiting unusual mental or physical symptoms. Unusual noises like screaming, yelling, gunshots or glass breaking. Individuals in a heated argument, yelling or cursing at each other.  Unusual items or situations: A vehicle is parked in an odd location, a package is left unattended, a window or door is open that is usually closed, or other out-of-the-ordinary situations occur.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observe anything that you may feel is suspicious, you can call our non-emergency line 713-465-8323.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Suspicious Activity: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peering into vehicle, to try and locate any valuables left unattended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trying door handles to vehicles, and/or residences to gain access to the vehicle and/or residence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checking front doors of residences to locate any unattended packages, or individuals following delivery trucks to see where the truck is dropping off packages.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14356</TotalTime>
  <Words>878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Agency FB</vt:lpstr>
      <vt:lpstr>Aptos</vt:lpstr>
      <vt:lpstr>AR JULIAN</vt:lpstr>
      <vt:lpstr>Arial</vt:lpstr>
      <vt:lpstr>Bahnschrift SemiCondensed</vt:lpstr>
      <vt:lpstr>Britannic Bold</vt:lpstr>
      <vt:lpstr>Calibri</vt:lpstr>
      <vt:lpstr>Calibri Light</vt:lpstr>
      <vt:lpstr>Impact</vt:lpstr>
      <vt:lpstr>Script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Lisa Ray</cp:lastModifiedBy>
  <cp:revision>152</cp:revision>
  <cp:lastPrinted>2022-08-01T09:19:45Z</cp:lastPrinted>
  <dcterms:created xsi:type="dcterms:W3CDTF">2022-04-29T05:53:13Z</dcterms:created>
  <dcterms:modified xsi:type="dcterms:W3CDTF">2025-10-01T19:13:30Z</dcterms:modified>
</cp:coreProperties>
</file>